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75" r:id="rId7"/>
    <p:sldId id="276" r:id="rId8"/>
    <p:sldId id="269" r:id="rId9"/>
    <p:sldId id="270" r:id="rId10"/>
    <p:sldId id="271" r:id="rId11"/>
    <p:sldId id="274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20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3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F85CC-9214-F04C-AE25-1536917DBC68}" type="datetimeFigureOut">
              <a:rPr lang="en-US" smtClean="0"/>
              <a:t>12/13/13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44577-134F-D343-941F-5DCC960F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36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Neue Medium"/>
                <a:cs typeface="Helvetica Neue Medium"/>
              </a:rPr>
              <a:t>GPU-Accelerated </a:t>
            </a:r>
            <a:r>
              <a:rPr lang="en-US" dirty="0">
                <a:latin typeface="Helvetica Neue Medium"/>
                <a:cs typeface="Helvetica Neue Medium"/>
              </a:rPr>
              <a:t>Conversion of RGBD Images to Textured Triangle </a:t>
            </a:r>
            <a:r>
              <a:rPr lang="en-US" dirty="0" smtClean="0">
                <a:latin typeface="Helvetica Neue Medium"/>
                <a:cs typeface="Helvetica Neue Medium"/>
              </a:rPr>
              <a:t>Meshes</a:t>
            </a:r>
            <a:endParaRPr lang="en-US" dirty="0">
              <a:latin typeface="Helvetica Neue Medium"/>
              <a:cs typeface="Helvetica Neue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831276"/>
            <a:ext cx="6400800" cy="663028"/>
          </a:xfrm>
        </p:spPr>
        <p:txBody>
          <a:bodyPr/>
          <a:lstStyle/>
          <a:p>
            <a:r>
              <a:rPr lang="en-US" dirty="0" smtClean="0"/>
              <a:t>Collin </a:t>
            </a:r>
            <a:r>
              <a:rPr lang="en-US" dirty="0"/>
              <a:t>Boots </a:t>
            </a:r>
            <a:r>
              <a:rPr lang="en-US" dirty="0" smtClean="0"/>
              <a:t>and Dalton </a:t>
            </a:r>
            <a:r>
              <a:rPr lang="en-US" dirty="0"/>
              <a:t>Banks</a:t>
            </a:r>
          </a:p>
        </p:txBody>
      </p:sp>
      <p:pic>
        <p:nvPicPr>
          <p:cNvPr id="4" name="Picture 3" descr="Title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2688173"/>
            <a:ext cx="76390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Pipeline / Interactive </a:t>
            </a:r>
            <a:r>
              <a:rPr lang="en-US" dirty="0" err="1" smtClean="0"/>
              <a:t>Shaders</a:t>
            </a:r>
            <a:endParaRPr lang="en-US" dirty="0"/>
          </a:p>
        </p:txBody>
      </p:sp>
      <p:pic>
        <p:nvPicPr>
          <p:cNvPr id="5" name="Picture 4" descr="Program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26" y="1317355"/>
            <a:ext cx="3820304" cy="4926766"/>
          </a:xfrm>
          <a:prstGeom prst="rect">
            <a:avLst/>
          </a:prstGeom>
        </p:spPr>
      </p:pic>
      <p:pic>
        <p:nvPicPr>
          <p:cNvPr id="6" name="Picture 5" descr="OpenGLPipe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0" y="1169796"/>
            <a:ext cx="3787638" cy="5060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5857" y="6139368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rogram overview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9379" y="6139368"/>
            <a:ext cx="2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r</a:t>
            </a:r>
            <a:r>
              <a:rPr lang="en-US" sz="2400" dirty="0" smtClean="0">
                <a:latin typeface="Helvetica Neue Light"/>
                <a:cs typeface="Helvetica Neue Light"/>
              </a:rPr>
              <a:t>endering pipeline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899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636788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Live Demo!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3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if improved normals are necessary for </a:t>
            </a:r>
            <a:r>
              <a:rPr lang="en-US" dirty="0" smtClean="0"/>
              <a:t>accurate surface </a:t>
            </a:r>
            <a:r>
              <a:rPr lang="en-US" dirty="0" smtClean="0"/>
              <a:t>reconstruction</a:t>
            </a:r>
          </a:p>
          <a:p>
            <a:r>
              <a:rPr lang="en-US" dirty="0" smtClean="0"/>
              <a:t>Account for Kinect depth </a:t>
            </a:r>
            <a:r>
              <a:rPr lang="en-US" dirty="0" smtClean="0"/>
              <a:t>digitization</a:t>
            </a:r>
          </a:p>
          <a:p>
            <a:r>
              <a:rPr lang="en-US" dirty="0" smtClean="0"/>
              <a:t>Adaptive mesh simplification</a:t>
            </a:r>
          </a:p>
          <a:p>
            <a:r>
              <a:rPr lang="en-US" dirty="0" smtClean="0"/>
              <a:t>Poisson surface reconstruction?</a:t>
            </a:r>
          </a:p>
          <a:p>
            <a:r>
              <a:rPr lang="en-US" dirty="0" smtClean="0"/>
              <a:t>Image registration and mesh 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3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ProcessingPipelin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87" r="-80387"/>
          <a:stretch>
            <a:fillRect/>
          </a:stretch>
        </p:blipFill>
        <p:spPr>
          <a:xfrm>
            <a:off x="-625510" y="1141139"/>
            <a:ext cx="10395020" cy="57168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8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Capture, synchronize, and optionally save RGB and depth images streaming from RGB-D capture device</a:t>
            </a:r>
          </a:p>
          <a:p>
            <a:r>
              <a:rPr lang="en-US" sz="2400" dirty="0" smtClean="0"/>
              <a:t>Display and process either live or recorded RGB-D </a:t>
            </a:r>
            <a:r>
              <a:rPr lang="en-US" sz="2400" dirty="0" smtClean="0"/>
              <a:t>streams</a:t>
            </a:r>
          </a:p>
          <a:p>
            <a:r>
              <a:rPr lang="en-US" sz="2400" dirty="0" smtClean="0"/>
              <a:t>All processing and rendering doing on the GPU</a:t>
            </a:r>
            <a:endParaRPr lang="en-US" sz="2400" dirty="0" smtClean="0"/>
          </a:p>
        </p:txBody>
      </p:sp>
      <p:pic>
        <p:nvPicPr>
          <p:cNvPr id="5" name="Content Placeholder 4" descr="KinectData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871" b="-6330"/>
          <a:stretch/>
        </p:blipFill>
        <p:spPr>
          <a:xfrm>
            <a:off x="5088303" y="1275336"/>
            <a:ext cx="3271926" cy="206817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6312645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Framework architecture</a:t>
            </a:r>
            <a:endParaRPr lang="en-US" sz="1800" dirty="0"/>
          </a:p>
        </p:txBody>
      </p:sp>
      <p:pic>
        <p:nvPicPr>
          <p:cNvPr id="7" name="Content Placeholder 3" descr="FrameworkLayout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414" b="14414"/>
          <a:stretch>
            <a:fillRect/>
          </a:stretch>
        </p:blipFill>
        <p:spPr>
          <a:xfrm>
            <a:off x="4495800" y="3855517"/>
            <a:ext cx="4751865" cy="26133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648200" y="3343507"/>
            <a:ext cx="4038600" cy="512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Synchronized RGB and depth streams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139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Reconstruction</a:t>
            </a:r>
            <a:endParaRPr lang="en-US" dirty="0"/>
          </a:p>
        </p:txBody>
      </p:sp>
      <p:pic>
        <p:nvPicPr>
          <p:cNvPr id="8" name="Content Placeholder 7" descr="ColorSideBySide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457200" y="1483650"/>
            <a:ext cx="4040188" cy="3951288"/>
          </a:xfrm>
        </p:spPr>
      </p:pic>
      <p:pic>
        <p:nvPicPr>
          <p:cNvPr id="9" name="Content Placeholder 8" descr="PointCloudSideBySide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92" b="-13592"/>
          <a:stretch>
            <a:fillRect/>
          </a:stretch>
        </p:blipFill>
        <p:spPr>
          <a:xfrm>
            <a:off x="4645025" y="1515800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038924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51000" y="5038924"/>
            <a:ext cx="1661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cloud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783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</a:t>
            </a:r>
            <a:r>
              <a:rPr lang="en-US" dirty="0" smtClean="0"/>
              <a:t>Normals </a:t>
            </a:r>
            <a:r>
              <a:rPr lang="en-US" dirty="0" smtClean="0"/>
              <a:t>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Identify nearest neighbors</a:t>
            </a:r>
          </a:p>
          <a:p>
            <a:pPr lvl="1"/>
            <a:r>
              <a:rPr lang="en-US" sz="2000" dirty="0" smtClean="0"/>
              <a:t>First pass: XY image window</a:t>
            </a:r>
          </a:p>
          <a:p>
            <a:pPr lvl="1"/>
            <a:r>
              <a:rPr lang="en-US" sz="2000" dirty="0" smtClean="0"/>
              <a:t>Second pass: 3D radius threshold</a:t>
            </a:r>
          </a:p>
          <a:p>
            <a:r>
              <a:rPr lang="en-US" sz="2400" strike="sngStrike" dirty="0" smtClean="0"/>
              <a:t>Estimate normal from NN best-fit plane using PCA</a:t>
            </a:r>
          </a:p>
          <a:p>
            <a:pPr lvl="1"/>
            <a:r>
              <a:rPr lang="en-US" sz="2000" dirty="0" smtClean="0"/>
              <a:t>Too slow: reimplemented using averaging</a:t>
            </a:r>
          </a:p>
          <a:p>
            <a:r>
              <a:rPr lang="en-US" sz="2400" dirty="0" smtClean="0"/>
              <a:t>Assign direction using dot-product with camera vector</a:t>
            </a:r>
          </a:p>
        </p:txBody>
      </p:sp>
    </p:spTree>
    <p:extLst>
      <p:ext uri="{BB962C8B-B14F-4D97-AF65-F5344CB8AC3E}">
        <p14:creationId xmlns:p14="http://schemas.microsoft.com/office/powerpoint/2010/main" val="21587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Normals Estimation</a:t>
            </a:r>
            <a:endParaRPr lang="en-US" dirty="0"/>
          </a:p>
        </p:txBody>
      </p:sp>
      <p:pic>
        <p:nvPicPr>
          <p:cNvPr id="5" name="Content Placeholder 4" descr="WindowColor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6" r="11656"/>
          <a:stretch>
            <a:fillRect/>
          </a:stretch>
        </p:blipFill>
        <p:spPr>
          <a:xfrm>
            <a:off x="457200" y="1756925"/>
            <a:ext cx="4040188" cy="3951288"/>
          </a:xfrm>
        </p:spPr>
      </p:pic>
      <p:pic>
        <p:nvPicPr>
          <p:cNvPr id="7" name="Content Placeholder 6" descr="WindowNormals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r="11641"/>
          <a:stretch>
            <a:fillRect/>
          </a:stretch>
        </p:blipFill>
        <p:spPr>
          <a:xfrm>
            <a:off x="4645025" y="1756925"/>
            <a:ext cx="4041775" cy="3951288"/>
          </a:xfrm>
        </p:spPr>
      </p:pic>
      <p:sp>
        <p:nvSpPr>
          <p:cNvPr id="10" name="TextBox 9"/>
          <p:cNvSpPr txBox="1"/>
          <p:nvPr/>
        </p:nvSpPr>
        <p:spPr>
          <a:xfrm>
            <a:off x="2083572" y="5826599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RGB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7691" y="5826599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p</a:t>
            </a:r>
            <a:r>
              <a:rPr lang="en-US" sz="2400" dirty="0" smtClean="0">
                <a:latin typeface="Helvetica Neue Light"/>
                <a:cs typeface="Helvetica Neue Light"/>
              </a:rPr>
              <a:t>oint normals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8362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haredVsGlobalFPS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47" b="-33147"/>
          <a:stretch>
            <a:fillRect/>
          </a:stretch>
        </p:blipFill>
        <p:spPr>
          <a:xfrm>
            <a:off x="4778697" y="1255715"/>
            <a:ext cx="4254041" cy="4158802"/>
          </a:xfrm>
        </p:spPr>
      </p:pic>
      <p:pic>
        <p:nvPicPr>
          <p:cNvPr id="7" name="Content Placeholder 6" descr="SharedVsGlobalRuntime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03" b="-39803"/>
          <a:stretch>
            <a:fillRect/>
          </a:stretch>
        </p:blipFill>
        <p:spPr>
          <a:xfrm>
            <a:off x="83545" y="1082646"/>
            <a:ext cx="4611683" cy="45102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26561"/>
            <a:ext cx="4040188" cy="639762"/>
          </a:xfrm>
        </p:spPr>
        <p:txBody>
          <a:bodyPr/>
          <a:lstStyle/>
          <a:p>
            <a:pPr algn="ctr"/>
            <a:r>
              <a:rPr lang="en-US" dirty="0" smtClean="0"/>
              <a:t>kernel execution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33" y="4526561"/>
            <a:ext cx="4041775" cy="639762"/>
          </a:xfrm>
        </p:spPr>
        <p:txBody>
          <a:bodyPr/>
          <a:lstStyle/>
          <a:p>
            <a:pPr algn="ctr"/>
            <a:r>
              <a:rPr lang="en-US" dirty="0" smtClean="0"/>
              <a:t>frame rate (fps)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resolution mesh (all valid vertices)</a:t>
            </a:r>
          </a:p>
          <a:p>
            <a:r>
              <a:rPr lang="en-US" dirty="0" smtClean="0"/>
              <a:t>Parameterize by triangle</a:t>
            </a:r>
          </a:p>
        </p:txBody>
      </p:sp>
    </p:spTree>
    <p:extLst>
      <p:ext uri="{BB962C8B-B14F-4D97-AF65-F5344CB8AC3E}">
        <p14:creationId xmlns:p14="http://schemas.microsoft.com/office/powerpoint/2010/main" val="50642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Reconstruction</a:t>
            </a:r>
          </a:p>
        </p:txBody>
      </p:sp>
      <p:pic>
        <p:nvPicPr>
          <p:cNvPr id="4" name="Content Placeholder 3" descr="MeshFi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5" b="14885"/>
          <a:stretch>
            <a:fillRect/>
          </a:stretch>
        </p:blipFill>
        <p:spPr>
          <a:xfrm>
            <a:off x="-92350" y="3116726"/>
            <a:ext cx="5310492" cy="2920566"/>
          </a:xfrm>
        </p:spPr>
      </p:pic>
      <p:pic>
        <p:nvPicPr>
          <p:cNvPr id="5" name="Picture 4" descr="MeshHea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2"/>
          <a:stretch/>
        </p:blipFill>
        <p:spPr>
          <a:xfrm>
            <a:off x="5322047" y="3105182"/>
            <a:ext cx="3871896" cy="29816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8270" y="6072520"/>
            <a:ext cx="77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filled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5464" y="6072520"/>
            <a:ext cx="155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w</a:t>
            </a:r>
            <a:r>
              <a:rPr lang="en-US" sz="2400" dirty="0" smtClean="0">
                <a:latin typeface="Helvetica Neue Light"/>
                <a:cs typeface="Helvetica Neue Light"/>
              </a:rPr>
              <a:t>ire frame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High resolution mesh (all valid vertices)</a:t>
            </a:r>
          </a:p>
          <a:p>
            <a:r>
              <a:rPr lang="en-US" smtClean="0"/>
              <a:t>Parameterize by triangle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85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198</Words>
  <Application>Microsoft Macintosh PowerPoint</Application>
  <PresentationFormat>On-screen Show (4:3)</PresentationFormat>
  <Paragraphs>43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GPU-Accelerated Conversion of RGBD Images to Textured Triangle Meshes</vt:lpstr>
      <vt:lpstr>Image Processing Pipeline</vt:lpstr>
      <vt:lpstr>Framework</vt:lpstr>
      <vt:lpstr>Point Cloud Reconstruction</vt:lpstr>
      <vt:lpstr>Point Normals Estimation</vt:lpstr>
      <vt:lpstr>Point Normals Estimation</vt:lpstr>
      <vt:lpstr>Performance Optimization</vt:lpstr>
      <vt:lpstr>Mesh Reconstruction</vt:lpstr>
      <vt:lpstr>Mesh Reconstruction</vt:lpstr>
      <vt:lpstr>Full Pipeline / Interactive Shaders</vt:lpstr>
      <vt:lpstr>PowerPoint Presentation</vt:lpstr>
      <vt:lpstr>Future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GPU-Accelerated Conversion of RGBD Images to Textured Triangle Meshes</dc:title>
  <dc:creator>Dalton Banks</dc:creator>
  <cp:lastModifiedBy>Dalton Banks</cp:lastModifiedBy>
  <cp:revision>24</cp:revision>
  <dcterms:created xsi:type="dcterms:W3CDTF">2013-11-27T01:02:55Z</dcterms:created>
  <dcterms:modified xsi:type="dcterms:W3CDTF">2013-12-13T19:43:01Z</dcterms:modified>
</cp:coreProperties>
</file>